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4" r:id="rId4"/>
    <p:sldId id="301" r:id="rId5"/>
    <p:sldId id="304" r:id="rId6"/>
    <p:sldId id="305" r:id="rId7"/>
    <p:sldId id="306" r:id="rId8"/>
    <p:sldId id="308" r:id="rId9"/>
    <p:sldId id="309" r:id="rId10"/>
    <p:sldId id="310" r:id="rId11"/>
    <p:sldId id="313" r:id="rId12"/>
    <p:sldId id="31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82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2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9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3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0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3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6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01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2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8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8731" y="1883093"/>
            <a:ext cx="10089705" cy="2387600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Попечительский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гимназия «Эврика»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им. В.А. Сухомлинского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1584" y="4270693"/>
            <a:ext cx="9144000" cy="165576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Председатель   Попечительского совета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Чистик Людмила Васильевна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3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" y="1105296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расходы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60" y="1325563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экстренных ситуациях- 500,00 тыс. руб.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территории - 150,00 тыс. руб.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материалы к оргтехнике -400,00 тыс. р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Приобретения                      1861,67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: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музея -1053,60 т. р.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Приобретение оборудования – 748,07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114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r>
              <a:rPr lang="ru-RU" b="1" dirty="0"/>
              <a:t>Хозяйственные расходы -300 тыс. руб.</a:t>
            </a:r>
            <a:br>
              <a:rPr lang="ru-RU" b="1" dirty="0"/>
            </a:br>
            <a:r>
              <a:rPr lang="ru-RU" b="1" dirty="0"/>
              <a:t>в том числе:</a:t>
            </a:r>
            <a:br>
              <a:rPr lang="ru-RU" b="1" dirty="0"/>
            </a:b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dirty="0"/>
          </a:p>
          <a:p>
            <a:r>
              <a:rPr lang="ru-RU" sz="3600" dirty="0"/>
              <a:t>  хоз. и  уборочный  материал – 85т.р.</a:t>
            </a:r>
          </a:p>
          <a:p>
            <a:r>
              <a:rPr lang="ru-RU" sz="3600" dirty="0"/>
              <a:t> бактерицидные  и </a:t>
            </a:r>
            <a:r>
              <a:rPr lang="ru-RU" sz="3600" dirty="0" err="1"/>
              <a:t>дезсредства</a:t>
            </a:r>
            <a:r>
              <a:rPr lang="ru-RU" sz="3600" dirty="0"/>
              <a:t> -10т.р.</a:t>
            </a:r>
          </a:p>
          <a:p>
            <a:r>
              <a:rPr lang="ru-RU" sz="3600" dirty="0"/>
              <a:t> содержание автотранспорта- 150т.р.</a:t>
            </a:r>
          </a:p>
          <a:p>
            <a:r>
              <a:rPr lang="ru-RU" sz="3600" dirty="0"/>
              <a:t>Приобретение медикаментов – 10 </a:t>
            </a:r>
            <a:r>
              <a:rPr lang="ru-RU" sz="3600" dirty="0" err="1"/>
              <a:t>т.р</a:t>
            </a:r>
            <a:r>
              <a:rPr lang="ru-RU" sz="3600" dirty="0"/>
              <a:t>.</a:t>
            </a:r>
          </a:p>
          <a:p>
            <a:r>
              <a:rPr lang="ru-RU" sz="3600" dirty="0"/>
              <a:t> медосмотр сотрудников -20т.р.</a:t>
            </a:r>
          </a:p>
          <a:p>
            <a:r>
              <a:rPr lang="ru-RU" sz="3600" dirty="0"/>
              <a:t>Вода 10 </a:t>
            </a:r>
            <a:r>
              <a:rPr lang="ru-RU" sz="3600" dirty="0" err="1"/>
              <a:t>т.р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54708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587" y="1072674"/>
            <a:ext cx="7237933" cy="5288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расходы - 250,00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045" y="1072674"/>
            <a:ext cx="8540750" cy="5191125"/>
          </a:xfrm>
        </p:spPr>
        <p:txBody>
          <a:bodyPr/>
          <a:lstStyle/>
          <a:p>
            <a:pPr>
              <a:defRPr/>
            </a:pPr>
            <a:r>
              <a:rPr lang="ru-RU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заправка картриджей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-15,00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видеосъемка - 15,00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Программное обеспечение -80.00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канцелярские товары -100,00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банка - 80,00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почтовые расходы - 5,00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налоги (транспортный) - 4,00 тыс. р.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20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966" y="22701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Смета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Попечительского совета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2024-2025 учебный год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186" y="1965959"/>
            <a:ext cx="4404132" cy="3045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0761" y="1965959"/>
            <a:ext cx="4084325" cy="28940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2271" y="3914352"/>
            <a:ext cx="4078538" cy="27180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2922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75230" y="1027748"/>
            <a:ext cx="10515600" cy="47847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250" y="1244442"/>
            <a:ext cx="10515600" cy="43513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►"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ПС    – 1256 чел.</a:t>
            </a:r>
          </a:p>
          <a:p>
            <a:pPr>
              <a:buFont typeface="Arial" charset="0"/>
              <a:buChar char="►"/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доходов  -18975,5тыс.руб.</a:t>
            </a:r>
          </a:p>
          <a:p>
            <a:pPr>
              <a:buFont typeface="Arial" charset="0"/>
              <a:buChar char="►"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buFont typeface="Arial" charset="0"/>
              <a:buChar char="►"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Единовременные взносы 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5124,5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>
              <a:buFont typeface="Arial" charset="0"/>
              <a:buChar char="►"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Членские годовые взносы -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13851,00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</a:p>
          <a:p>
            <a:pPr>
              <a:buFont typeface="Arial" charset="0"/>
              <a:buChar char="►"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денежных средств на 01.06.2023г. -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2249, 76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>
              <a:buFont typeface="Arial" charset="0"/>
              <a:buChar char="►"/>
              <a:defRPr/>
            </a:pPr>
            <a:endParaRPr lang="ru-RU" sz="2400" dirty="0"/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41390" y="-297815"/>
            <a:ext cx="2376530" cy="132556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</a:p>
        </p:txBody>
      </p:sp>
    </p:spTree>
    <p:extLst>
      <p:ext uri="{BB962C8B-B14F-4D97-AF65-F5344CB8AC3E}">
        <p14:creationId xmlns:p14="http://schemas.microsoft.com/office/powerpoint/2010/main" val="370359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32752" y="1106806"/>
            <a:ext cx="10721340" cy="2926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019550" y="74297"/>
            <a:ext cx="8540750" cy="103250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32752" y="1463040"/>
            <a:ext cx="10038715" cy="390461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Доплаты учителям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штатное расписание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55% </a:t>
            </a: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согласно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Попечительском совете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11673,89 тыс. руб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dirty="0"/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/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9886798-31F5-44DD-AF4D-21816A9BD6E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970" y="4166667"/>
            <a:ext cx="3128540" cy="23464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637400F-5E07-4EA8-8906-70401C7A88A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8039" y="4184316"/>
            <a:ext cx="3544663" cy="2363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FCA12DB-EB90-46AE-9E20-9AABBFB049D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4685" y="4132315"/>
            <a:ext cx="2415110" cy="241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5989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" y="1094105"/>
            <a:ext cx="9334500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" y="-388620"/>
            <a:ext cx="11521440" cy="1905000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учебного процесса – 780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" y="1094105"/>
            <a:ext cx="1152144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Развивающие игры   -            60,00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Месячник наук –                      10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Банеры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стенды  -                     80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Кружковая работа –                  10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Подписка на газеты, журналы –40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Грамоты -                                 70.тыс.руб.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матер. в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510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8600" y="1217505"/>
            <a:ext cx="2372777" cy="2263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8600" y="3626966"/>
            <a:ext cx="2517653" cy="1681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133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324" y="1439545"/>
            <a:ext cx="10366374" cy="2789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324" y="297180"/>
            <a:ext cx="10366375" cy="233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кадров -320,19</a:t>
            </a:r>
            <a:br>
              <a:rPr lang="ru-RU" dirty="0">
                <a:solidFill>
                  <a:srgbClr val="FFFF00"/>
                </a:solidFill>
              </a:rPr>
            </a:b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т. 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6945"/>
            <a:ext cx="10515600" cy="4685572"/>
          </a:xfrm>
        </p:spPr>
        <p:txBody>
          <a:bodyPr>
            <a:normAutofit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курсы повышения квалификации-</a:t>
            </a:r>
          </a:p>
          <a:p>
            <a:pPr marL="0" indent="0">
              <a:buNone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100,19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творческие командировки -150.00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конкурсы учащихся и педагогов- 70.00 тыс.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Стипендии   -          </a:t>
            </a:r>
            <a:r>
              <a:rPr lang="ru-RU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700,00 </a:t>
            </a:r>
            <a:r>
              <a:rPr lang="ru-RU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</a:t>
            </a:r>
            <a:r>
              <a:rPr lang="ru-RU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27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Культмассовые расходы 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696,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/>
          <a:lstStyle/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пожилых людей - 40,00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Культмассовые мероприятия – 185,00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Призы на Новый год  -100,00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Премия «Успех» (оформление, наградной материал) -50,00 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Гимназический бал (оформление, наградной  и подарочный материал) -140,00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Представительские расходы - 5,00  тыс.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Награда классов – 176 тыс. руб.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4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095" y="1385093"/>
            <a:ext cx="9779215" cy="28457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" y="365125"/>
            <a:ext cx="1203198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мероприятия  320,00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2801" y="1571624"/>
            <a:ext cx="9863521" cy="3660005"/>
          </a:xfrm>
        </p:spPr>
        <p:txBody>
          <a:bodyPr/>
          <a:lstStyle/>
          <a:p>
            <a:pPr>
              <a:defRPr/>
            </a:pPr>
            <a:r>
              <a:rPr lang="ru-RU" sz="2400" b="1" dirty="0"/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форма – 30.00 тыс. руб.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месячник военно-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работы </a:t>
            </a:r>
          </a:p>
          <a:p>
            <a:pPr marL="0" indent="0"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наградные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матералы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-50,00 тыс. руб.</a:t>
            </a:r>
          </a:p>
          <a:p>
            <a:pPr marL="0" indent="0"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Спортинвентарь -  150 тыс. руб.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военно-патриотические конкурсы и слеты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90.00 тыс. руб</a:t>
            </a:r>
            <a:r>
              <a:rPr lang="ru-RU" sz="2400" b="1" dirty="0"/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2752" y="4507234"/>
            <a:ext cx="3211701" cy="2140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415" y="4560710"/>
            <a:ext cx="3126392" cy="2081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76DF829-5B9C-4C00-B26C-C4779772609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3398" y="4565238"/>
            <a:ext cx="3126392" cy="20834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1462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327" y="224156"/>
            <a:ext cx="10528705" cy="3867784"/>
          </a:xfrm>
          <a:prstGeom prst="rect">
            <a:avLst/>
          </a:prstGeom>
        </p:spPr>
      </p:pic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302385" y="224156"/>
            <a:ext cx="8540750" cy="3867784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Летняя площадка -15,00 тыс. руб.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костюмов -30,00 тыс. руб.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Печать методических разработок 50.00 т. р.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 «Ассоциация лучшие школы России» -25.00 тыс. руб.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Заправка и ремонт картриджей                                             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1399" y="4213167"/>
            <a:ext cx="3482161" cy="2320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62F0D33-38AE-4D37-8F93-C74237C32B0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68" y="4213167"/>
            <a:ext cx="3432310" cy="22796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FB0D253-D265-4746-ADDD-5C9A32987C0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1606" y="4213167"/>
            <a:ext cx="3419502" cy="22796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99354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609</Words>
  <Application>Microsoft Office PowerPoint</Application>
  <PresentationFormat>Широкоэкранный</PresentationFormat>
  <Paragraphs>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  Попечительский  совет  МБОУ  гимназия «Эврика» им. В.А. Сухомлинского </vt:lpstr>
      <vt:lpstr>Смета   Попечительского совета  на 2024-2025 учебный год </vt:lpstr>
      <vt:lpstr> Всего</vt:lpstr>
      <vt:lpstr>РАСХОДЫ</vt:lpstr>
      <vt:lpstr> Обеспечение учебного процесса – 780 т.р.</vt:lpstr>
      <vt:lpstr>Повышение квалификации кадров -320,19  т. Р.</vt:lpstr>
      <vt:lpstr>Культмассовые расходы -696,00 </vt:lpstr>
      <vt:lpstr>Спортивные мероприятия  320,00 </vt:lpstr>
      <vt:lpstr>Презентация PowerPoint</vt:lpstr>
      <vt:lpstr>Другие расходы</vt:lpstr>
      <vt:lpstr>  Хозяйственные расходы -300 тыс. руб. в том числе:  </vt:lpstr>
      <vt:lpstr>Прочие расходы - 250,00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успеваемости   за 1 четверти</dc:title>
  <dc:creator>Пользователь Windows</dc:creator>
  <cp:lastModifiedBy>Олег Теплицкий</cp:lastModifiedBy>
  <cp:revision>123</cp:revision>
  <dcterms:created xsi:type="dcterms:W3CDTF">2018-11-13T18:08:05Z</dcterms:created>
  <dcterms:modified xsi:type="dcterms:W3CDTF">2025-02-17T07:59:28Z</dcterms:modified>
</cp:coreProperties>
</file>